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064896" cy="1800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200" b="1" u="sng" dirty="0" smtClean="0">
                <a:solidFill>
                  <a:schemeClr val="tx2"/>
                </a:solidFill>
                <a:latin typeface="Franklin Gothic Medium" pitchFamily="34" charset="0"/>
              </a:rPr>
              <a:t>Junta Directiva C.D.E. </a:t>
            </a:r>
            <a:r>
              <a:rPr lang="es-ES" sz="3200" b="1" u="sng" dirty="0" smtClean="0">
                <a:solidFill>
                  <a:schemeClr val="tx2"/>
                </a:solidFill>
                <a:latin typeface="Franklin Gothic Medium" pitchFamily="34" charset="0"/>
              </a:rPr>
              <a:t>“xv </a:t>
            </a:r>
            <a:r>
              <a:rPr lang="es-ES" sz="3200" b="1" u="sng" dirty="0" smtClean="0">
                <a:solidFill>
                  <a:schemeClr val="tx2"/>
                </a:solidFill>
                <a:latin typeface="Franklin Gothic Medium" pitchFamily="34" charset="0"/>
              </a:rPr>
              <a:t>Sanse-Scrum R.C.”</a:t>
            </a:r>
            <a:endParaRPr lang="es-ES" sz="3200" b="1" u="sng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C:\Users\Manolo\Desktop\Manolo\Documentacion XV Sanse OK\Varios\Escu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400600" cy="40838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u="sng" dirty="0" smtClean="0">
                <a:solidFill>
                  <a:schemeClr val="tx2"/>
                </a:solidFill>
                <a:latin typeface="Franklin Gothic Medium" pitchFamily="34" charset="0"/>
              </a:rPr>
              <a:t>Composición de la Junta Directiva:</a:t>
            </a:r>
            <a:endParaRPr lang="es-ES" sz="3600" b="1" u="sng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Juan Manuel Teruel, Presidente.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J. Miguel González, Vicepresidente Económico-Financiero y Secretario.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Manuel Dorrego</a:t>
            </a: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, </a:t>
            </a: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Vicepresidente Deportivo.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Sara del Río, Vicepresidenta de Comunicación y Relaciones.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Belén Martínez, Directora de Relaciones con los Socios</a:t>
            </a: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  <a:latin typeface="Franklin Gothic Medium" pitchFamily="34" charset="0"/>
              </a:rPr>
              <a:t>Rocío Muñoz, Gerente (sin voto).</a:t>
            </a:r>
            <a:endParaRPr lang="es-ES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pic>
        <p:nvPicPr>
          <p:cNvPr id="6" name="Picture 2" descr="C:\Users\Manolo\Desktop\Manolo\Documentacion XV Sanse OK\Varios\Escu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60986"/>
            <a:ext cx="1979712" cy="1497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u="sng" dirty="0" smtClean="0">
                <a:solidFill>
                  <a:schemeClr val="tx2"/>
                </a:solidFill>
                <a:latin typeface="Franklin Gothic Medium" pitchFamily="34" charset="0"/>
              </a:rPr>
              <a:t>Vicepresidencia Económico-Financiera:</a:t>
            </a:r>
            <a:endParaRPr lang="es-ES" sz="3600" b="1" u="sng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J. Miguel González, Vicepresidente Económico-Financiero.</a:t>
            </a:r>
          </a:p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Cristóbal Mañas, Coordinador Tesorería Club</a:t>
            </a: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Rocío Muñoz, </a:t>
            </a: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Gerente y Órgano de Apoyo</a:t>
            </a:r>
            <a:endParaRPr lang="es-ES" sz="3600" dirty="0" smtClean="0">
              <a:solidFill>
                <a:schemeClr val="tx2"/>
              </a:solidFill>
              <a:latin typeface="Franklin Gothic Medium" pitchFamily="34" charset="0"/>
            </a:endParaRPr>
          </a:p>
          <a:p>
            <a:pPr>
              <a:buNone/>
            </a:pPr>
            <a:endParaRPr lang="es-ES" dirty="0" smtClean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pic>
        <p:nvPicPr>
          <p:cNvPr id="4" name="Picture 2" descr="C:\Users\Manolo\Desktop\Manolo\Documentacion XV Sanse OK\Varios\Escu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3877" y="4869160"/>
            <a:ext cx="2630123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u="sng" dirty="0" smtClean="0">
                <a:solidFill>
                  <a:schemeClr val="tx2"/>
                </a:solidFill>
                <a:latin typeface="Franklin Gothic Medium" pitchFamily="34" charset="0"/>
              </a:rPr>
              <a:t>VICEPRESIDENCIA DEPORTIVA:</a:t>
            </a:r>
            <a:endParaRPr lang="es-ES" sz="3600" b="1" u="sng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Manuel Dorrego, </a:t>
            </a: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Vicepresidente Deportivo.</a:t>
            </a:r>
          </a:p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María Ribera</a:t>
            </a: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, </a:t>
            </a: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Director </a:t>
            </a: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Deportivo Rugby.</a:t>
            </a:r>
            <a:endParaRPr lang="es-ES" sz="3600" dirty="0" smtClean="0">
              <a:solidFill>
                <a:schemeClr val="tx2"/>
              </a:solidFill>
              <a:latin typeface="Franklin Gothic Medium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Manuel Gallego, Director Rugby Escuela</a:t>
            </a: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.</a:t>
            </a:r>
            <a:endParaRPr lang="es-ES" sz="3600" dirty="0" smtClean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pic>
        <p:nvPicPr>
          <p:cNvPr id="4" name="Picture 2" descr="C:\Users\Manolo\Desktop\Manolo\Documentacion XV Sanse OK\Varios\Escu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034281"/>
            <a:ext cx="2411760" cy="1823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anchor="b">
            <a:normAutofit/>
          </a:bodyPr>
          <a:lstStyle/>
          <a:p>
            <a:r>
              <a:rPr lang="es-ES" sz="3600" b="1" u="sng" dirty="0" smtClean="0">
                <a:solidFill>
                  <a:schemeClr val="tx2"/>
                </a:solidFill>
                <a:latin typeface="Franklin Gothic Medium" pitchFamily="34" charset="0"/>
              </a:rPr>
              <a:t>VICEPRESIDENCIA DE COMUNICACIÓN Y RELACIONES: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Sara del Río, Vicep. de Comunicación.</a:t>
            </a:r>
          </a:p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Belén Martínez, Directora de Relaciones con los Socios.</a:t>
            </a:r>
          </a:p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chemeClr val="tx2"/>
                </a:solidFill>
                <a:latin typeface="Franklin Gothic Medium" pitchFamily="34" charset="0"/>
              </a:rPr>
              <a:t>Andrés González, Coord. de Redes Sociales.</a:t>
            </a:r>
            <a:endParaRPr lang="es-ES" sz="3600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pic>
        <p:nvPicPr>
          <p:cNvPr id="4" name="Picture 2" descr="C:\Users\Manolo\Desktop\Manolo\Documentacion XV Sanse OK\Varios\Escu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651" y="4797152"/>
            <a:ext cx="2725349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</TotalTime>
  <Words>148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Junta Directiva C.D.E. “xv Sanse-Scrum R.C.”</vt:lpstr>
      <vt:lpstr>Composición de la Junta Directiva:</vt:lpstr>
      <vt:lpstr>Vicepresidencia Económico-Financiera:</vt:lpstr>
      <vt:lpstr>VICEPRESIDENCIA DEPORTIVA:</vt:lpstr>
      <vt:lpstr>VICEPRESIDENCIA DE COMUNICACIÓN Y RELACIONES: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2013“xv Sanse-Scrum R.C.”</dc:title>
  <dc:creator>Manolo</dc:creator>
  <cp:lastModifiedBy>Manolo</cp:lastModifiedBy>
  <cp:revision>32</cp:revision>
  <dcterms:created xsi:type="dcterms:W3CDTF">2013-09-05T16:32:34Z</dcterms:created>
  <dcterms:modified xsi:type="dcterms:W3CDTF">2014-08-29T19:14:09Z</dcterms:modified>
</cp:coreProperties>
</file>